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600" r:id="rId11"/>
    <p:sldId id="265" r:id="rId12"/>
    <p:sldId id="266" r:id="rId13"/>
    <p:sldId id="267" r:id="rId14"/>
    <p:sldId id="268" r:id="rId15"/>
    <p:sldId id="269" r:id="rId16"/>
    <p:sldId id="270" r:id="rId17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Uma Parte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Freeform 7"/>
          <p:cNvSpPr>
            <a:spLocks/>
          </p:cNvSpPr>
          <p:nvPr/>
        </p:nvSpPr>
        <p:spPr bwMode="auto">
          <a:xfrm>
            <a:off x="17148690" y="9454001"/>
            <a:ext cx="1139310" cy="833000"/>
          </a:xfrm>
          <a:custGeom>
            <a:avLst/>
            <a:gdLst/>
            <a:ahLst/>
            <a:cxnLst>
              <a:cxn ang="0">
                <a:pos x="1475" y="0"/>
              </a:cxn>
              <a:cxn ang="0">
                <a:pos x="742" y="258"/>
              </a:cxn>
              <a:cxn ang="0">
                <a:pos x="701" y="273"/>
              </a:cxn>
              <a:cxn ang="0">
                <a:pos x="660" y="290"/>
              </a:cxn>
              <a:cxn ang="0">
                <a:pos x="620" y="309"/>
              </a:cxn>
              <a:cxn ang="0">
                <a:pos x="582" y="329"/>
              </a:cxn>
              <a:cxn ang="0">
                <a:pos x="544" y="350"/>
              </a:cxn>
              <a:cxn ang="0">
                <a:pos x="508" y="373"/>
              </a:cxn>
              <a:cxn ang="0">
                <a:pos x="472" y="397"/>
              </a:cxn>
              <a:cxn ang="0">
                <a:pos x="437" y="422"/>
              </a:cxn>
              <a:cxn ang="0">
                <a:pos x="404" y="449"/>
              </a:cxn>
              <a:cxn ang="0">
                <a:pos x="371" y="477"/>
              </a:cxn>
              <a:cxn ang="0">
                <a:pos x="341" y="506"/>
              </a:cxn>
              <a:cxn ang="0">
                <a:pos x="311" y="536"/>
              </a:cxn>
              <a:cxn ang="0">
                <a:pos x="281" y="566"/>
              </a:cxn>
              <a:cxn ang="0">
                <a:pos x="254" y="599"/>
              </a:cxn>
              <a:cxn ang="0">
                <a:pos x="228" y="632"/>
              </a:cxn>
              <a:cxn ang="0">
                <a:pos x="203" y="666"/>
              </a:cxn>
              <a:cxn ang="0">
                <a:pos x="179" y="701"/>
              </a:cxn>
              <a:cxn ang="0">
                <a:pos x="158" y="738"/>
              </a:cxn>
              <a:cxn ang="0">
                <a:pos x="136" y="775"/>
              </a:cxn>
              <a:cxn ang="0">
                <a:pos x="117" y="813"/>
              </a:cxn>
              <a:cxn ang="0">
                <a:pos x="98" y="850"/>
              </a:cxn>
              <a:cxn ang="0">
                <a:pos x="82" y="890"/>
              </a:cxn>
              <a:cxn ang="0">
                <a:pos x="67" y="930"/>
              </a:cxn>
              <a:cxn ang="0">
                <a:pos x="53" y="970"/>
              </a:cxn>
              <a:cxn ang="0">
                <a:pos x="41" y="1011"/>
              </a:cxn>
              <a:cxn ang="0">
                <a:pos x="30" y="1053"/>
              </a:cxn>
              <a:cxn ang="0">
                <a:pos x="21" y="1096"/>
              </a:cxn>
              <a:cxn ang="0">
                <a:pos x="14" y="1138"/>
              </a:cxn>
              <a:cxn ang="0">
                <a:pos x="7" y="1181"/>
              </a:cxn>
              <a:cxn ang="0">
                <a:pos x="4" y="1224"/>
              </a:cxn>
              <a:cxn ang="0">
                <a:pos x="1" y="1269"/>
              </a:cxn>
              <a:cxn ang="0">
                <a:pos x="0" y="1313"/>
              </a:cxn>
              <a:cxn ang="0">
                <a:pos x="0" y="1578"/>
              </a:cxn>
              <a:cxn ang="0">
                <a:pos x="1475" y="1578"/>
              </a:cxn>
              <a:cxn ang="0">
                <a:pos x="1475" y="0"/>
              </a:cxn>
            </a:cxnLst>
            <a:rect l="0" t="0" r="r" b="b"/>
            <a:pathLst>
              <a:path w="1475" h="1578">
                <a:moveTo>
                  <a:pt x="1475" y="0"/>
                </a:moveTo>
                <a:lnTo>
                  <a:pt x="742" y="258"/>
                </a:lnTo>
                <a:lnTo>
                  <a:pt x="701" y="273"/>
                </a:lnTo>
                <a:lnTo>
                  <a:pt x="660" y="290"/>
                </a:lnTo>
                <a:lnTo>
                  <a:pt x="620" y="309"/>
                </a:lnTo>
                <a:lnTo>
                  <a:pt x="582" y="329"/>
                </a:lnTo>
                <a:lnTo>
                  <a:pt x="544" y="350"/>
                </a:lnTo>
                <a:lnTo>
                  <a:pt x="508" y="373"/>
                </a:lnTo>
                <a:lnTo>
                  <a:pt x="472" y="397"/>
                </a:lnTo>
                <a:lnTo>
                  <a:pt x="437" y="422"/>
                </a:lnTo>
                <a:lnTo>
                  <a:pt x="404" y="449"/>
                </a:lnTo>
                <a:lnTo>
                  <a:pt x="371" y="477"/>
                </a:lnTo>
                <a:lnTo>
                  <a:pt x="341" y="506"/>
                </a:lnTo>
                <a:lnTo>
                  <a:pt x="311" y="536"/>
                </a:lnTo>
                <a:lnTo>
                  <a:pt x="281" y="566"/>
                </a:lnTo>
                <a:lnTo>
                  <a:pt x="254" y="599"/>
                </a:lnTo>
                <a:lnTo>
                  <a:pt x="228" y="632"/>
                </a:lnTo>
                <a:lnTo>
                  <a:pt x="203" y="666"/>
                </a:lnTo>
                <a:lnTo>
                  <a:pt x="179" y="701"/>
                </a:lnTo>
                <a:lnTo>
                  <a:pt x="158" y="738"/>
                </a:lnTo>
                <a:lnTo>
                  <a:pt x="136" y="775"/>
                </a:lnTo>
                <a:lnTo>
                  <a:pt x="117" y="813"/>
                </a:lnTo>
                <a:lnTo>
                  <a:pt x="98" y="850"/>
                </a:lnTo>
                <a:lnTo>
                  <a:pt x="82" y="890"/>
                </a:lnTo>
                <a:lnTo>
                  <a:pt x="67" y="930"/>
                </a:lnTo>
                <a:lnTo>
                  <a:pt x="53" y="970"/>
                </a:lnTo>
                <a:lnTo>
                  <a:pt x="41" y="1011"/>
                </a:lnTo>
                <a:lnTo>
                  <a:pt x="30" y="1053"/>
                </a:lnTo>
                <a:lnTo>
                  <a:pt x="21" y="1096"/>
                </a:lnTo>
                <a:lnTo>
                  <a:pt x="14" y="1138"/>
                </a:lnTo>
                <a:lnTo>
                  <a:pt x="7" y="1181"/>
                </a:lnTo>
                <a:lnTo>
                  <a:pt x="4" y="1224"/>
                </a:lnTo>
                <a:lnTo>
                  <a:pt x="1" y="1269"/>
                </a:lnTo>
                <a:lnTo>
                  <a:pt x="0" y="1313"/>
                </a:lnTo>
                <a:lnTo>
                  <a:pt x="0" y="1578"/>
                </a:lnTo>
                <a:lnTo>
                  <a:pt x="1475" y="1578"/>
                </a:lnTo>
                <a:lnTo>
                  <a:pt x="1475" y="0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  <a:headEnd/>
            <a:tailEnd/>
          </a:ln>
        </p:spPr>
        <p:txBody>
          <a:bodyPr vert="horz" wrap="square" lIns="156383" tIns="78192" rIns="156383" bIns="78192" numCol="1" anchor="t" anchorCtr="0" compatLnSpc="1">
            <a:prstTxWarp prst="textNoShape">
              <a:avLst/>
            </a:prstTxWarp>
          </a:bodyPr>
          <a:lstStyle/>
          <a:p>
            <a:endParaRPr lang="pt-BR" sz="3591"/>
          </a:p>
        </p:txBody>
      </p:sp>
      <p:sp>
        <p:nvSpPr>
          <p:cNvPr id="18" name="Espaço Reservado para Texto 17"/>
          <p:cNvSpPr>
            <a:spLocks noGrp="1"/>
          </p:cNvSpPr>
          <p:nvPr>
            <p:ph type="body" sz="quarter" idx="11"/>
          </p:nvPr>
        </p:nvSpPr>
        <p:spPr>
          <a:xfrm>
            <a:off x="2972471" y="1812064"/>
            <a:ext cx="12820481" cy="7837817"/>
          </a:xfrm>
          <a:prstGeom prst="rect">
            <a:avLst/>
          </a:prstGeom>
        </p:spPr>
        <p:txBody>
          <a:bodyPr/>
          <a:lstStyle>
            <a:lvl1pPr>
              <a:buClr>
                <a:srgbClr val="32B9CD"/>
              </a:buClr>
              <a:defRPr>
                <a:latin typeface="Exo 2" pitchFamily="50" charset="0"/>
              </a:defRPr>
            </a:lvl1pPr>
            <a:lvl2pPr>
              <a:buClr>
                <a:srgbClr val="32B9CD"/>
              </a:buClr>
              <a:defRPr>
                <a:latin typeface="Exo 2" pitchFamily="50" charset="0"/>
              </a:defRPr>
            </a:lvl2pPr>
            <a:lvl3pPr>
              <a:buClr>
                <a:srgbClr val="32B9CD"/>
              </a:buClr>
              <a:defRPr>
                <a:latin typeface="Exo 2" pitchFamily="50" charset="0"/>
              </a:defRPr>
            </a:lvl3pPr>
            <a:lvl4pPr>
              <a:buClr>
                <a:srgbClr val="32B9CD"/>
              </a:buClr>
              <a:defRPr>
                <a:latin typeface="Exo 2" pitchFamily="50" charset="0"/>
              </a:defRPr>
            </a:lvl4pPr>
            <a:lvl5pPr>
              <a:buClr>
                <a:srgbClr val="32B9CD"/>
              </a:buClr>
              <a:defRPr>
                <a:latin typeface="Exo 2" pitchFamily="50" charset="0"/>
              </a:defRPr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7148691" y="9845866"/>
            <a:ext cx="855221" cy="291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spcAft>
                <a:spcPct val="0"/>
              </a:spcAft>
              <a:defRPr sz="1710" b="1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‹nº›</a:t>
            </a:fld>
            <a:endParaRPr lang="pt-BR" sz="1197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9" y="14"/>
            <a:ext cx="2492844" cy="1812657"/>
          </a:xfrm>
          <a:custGeom>
            <a:avLst/>
            <a:gdLst/>
            <a:ahLst/>
            <a:cxnLst>
              <a:cxn ang="0">
                <a:pos x="3091" y="1686"/>
              </a:cxn>
              <a:cxn ang="0">
                <a:pos x="3117" y="1687"/>
              </a:cxn>
              <a:cxn ang="0">
                <a:pos x="3156" y="1689"/>
              </a:cxn>
              <a:cxn ang="0">
                <a:pos x="3169" y="1687"/>
              </a:cxn>
              <a:cxn ang="0">
                <a:pos x="3252" y="1655"/>
              </a:cxn>
              <a:cxn ang="0">
                <a:pos x="3332" y="1617"/>
              </a:cxn>
              <a:cxn ang="0">
                <a:pos x="3408" y="1573"/>
              </a:cxn>
              <a:cxn ang="0">
                <a:pos x="3478" y="1523"/>
              </a:cxn>
              <a:cxn ang="0">
                <a:pos x="3545" y="1469"/>
              </a:cxn>
              <a:cxn ang="0">
                <a:pos x="3608" y="1411"/>
              </a:cxn>
              <a:cxn ang="0">
                <a:pos x="3665" y="1346"/>
              </a:cxn>
              <a:cxn ang="0">
                <a:pos x="3718" y="1279"/>
              </a:cxn>
              <a:cxn ang="0">
                <a:pos x="3765" y="1207"/>
              </a:cxn>
              <a:cxn ang="0">
                <a:pos x="3807" y="1133"/>
              </a:cxn>
              <a:cxn ang="0">
                <a:pos x="3842" y="1055"/>
              </a:cxn>
              <a:cxn ang="0">
                <a:pos x="3872" y="974"/>
              </a:cxn>
              <a:cxn ang="0">
                <a:pos x="3896" y="890"/>
              </a:cxn>
              <a:cxn ang="0">
                <a:pos x="3913" y="805"/>
              </a:cxn>
              <a:cxn ang="0">
                <a:pos x="3923" y="717"/>
              </a:cxn>
              <a:cxn ang="0">
                <a:pos x="3927" y="628"/>
              </a:cxn>
              <a:cxn ang="0">
                <a:pos x="3855" y="0"/>
              </a:cxn>
              <a:cxn ang="0">
                <a:pos x="3088" y="0"/>
              </a:cxn>
              <a:cxn ang="0">
                <a:pos x="3855" y="278"/>
              </a:cxn>
              <a:cxn ang="0">
                <a:pos x="3853" y="671"/>
              </a:cxn>
              <a:cxn ang="0">
                <a:pos x="3847" y="753"/>
              </a:cxn>
              <a:cxn ang="0">
                <a:pos x="3834" y="834"/>
              </a:cxn>
              <a:cxn ang="0">
                <a:pos x="3814" y="913"/>
              </a:cxn>
              <a:cxn ang="0">
                <a:pos x="3790" y="990"/>
              </a:cxn>
              <a:cxn ang="0">
                <a:pos x="3759" y="1063"/>
              </a:cxn>
              <a:cxn ang="0">
                <a:pos x="3723" y="1135"/>
              </a:cxn>
              <a:cxn ang="0">
                <a:pos x="3682" y="1204"/>
              </a:cxn>
              <a:cxn ang="0">
                <a:pos x="3635" y="1269"/>
              </a:cxn>
              <a:cxn ang="0">
                <a:pos x="3583" y="1330"/>
              </a:cxn>
              <a:cxn ang="0">
                <a:pos x="3528" y="1388"/>
              </a:cxn>
              <a:cxn ang="0">
                <a:pos x="3467" y="1441"/>
              </a:cxn>
              <a:cxn ang="0">
                <a:pos x="3403" y="1489"/>
              </a:cxn>
              <a:cxn ang="0">
                <a:pos x="3333" y="1533"/>
              </a:cxn>
              <a:cxn ang="0">
                <a:pos x="3261" y="1571"/>
              </a:cxn>
              <a:cxn ang="0">
                <a:pos x="3185" y="1604"/>
              </a:cxn>
              <a:cxn ang="0">
                <a:pos x="3140" y="1621"/>
              </a:cxn>
              <a:cxn ang="0">
                <a:pos x="3121" y="1636"/>
              </a:cxn>
              <a:cxn ang="0">
                <a:pos x="3091" y="1661"/>
              </a:cxn>
              <a:cxn ang="0">
                <a:pos x="0" y="2718"/>
              </a:cxn>
            </a:cxnLst>
            <a:rect l="0" t="0" r="r" b="b"/>
            <a:pathLst>
              <a:path w="3927" h="2740">
                <a:moveTo>
                  <a:pt x="0" y="2740"/>
                </a:moveTo>
                <a:lnTo>
                  <a:pt x="3091" y="1686"/>
                </a:lnTo>
                <a:lnTo>
                  <a:pt x="3098" y="1686"/>
                </a:lnTo>
                <a:lnTo>
                  <a:pt x="3117" y="1687"/>
                </a:lnTo>
                <a:lnTo>
                  <a:pt x="3139" y="1689"/>
                </a:lnTo>
                <a:lnTo>
                  <a:pt x="3156" y="1689"/>
                </a:lnTo>
                <a:lnTo>
                  <a:pt x="3163" y="1689"/>
                </a:lnTo>
                <a:lnTo>
                  <a:pt x="3169" y="1687"/>
                </a:lnTo>
                <a:lnTo>
                  <a:pt x="3211" y="1672"/>
                </a:lnTo>
                <a:lnTo>
                  <a:pt x="3252" y="1655"/>
                </a:lnTo>
                <a:lnTo>
                  <a:pt x="3293" y="1637"/>
                </a:lnTo>
                <a:lnTo>
                  <a:pt x="3332" y="1617"/>
                </a:lnTo>
                <a:lnTo>
                  <a:pt x="3370" y="1595"/>
                </a:lnTo>
                <a:lnTo>
                  <a:pt x="3408" y="1573"/>
                </a:lnTo>
                <a:lnTo>
                  <a:pt x="3443" y="1549"/>
                </a:lnTo>
                <a:lnTo>
                  <a:pt x="3478" y="1523"/>
                </a:lnTo>
                <a:lnTo>
                  <a:pt x="3512" y="1497"/>
                </a:lnTo>
                <a:lnTo>
                  <a:pt x="3545" y="1469"/>
                </a:lnTo>
                <a:lnTo>
                  <a:pt x="3577" y="1440"/>
                </a:lnTo>
                <a:lnTo>
                  <a:pt x="3608" y="1411"/>
                </a:lnTo>
                <a:lnTo>
                  <a:pt x="3637" y="1379"/>
                </a:lnTo>
                <a:lnTo>
                  <a:pt x="3665" y="1346"/>
                </a:lnTo>
                <a:lnTo>
                  <a:pt x="3692" y="1314"/>
                </a:lnTo>
                <a:lnTo>
                  <a:pt x="3718" y="1279"/>
                </a:lnTo>
                <a:lnTo>
                  <a:pt x="3742" y="1244"/>
                </a:lnTo>
                <a:lnTo>
                  <a:pt x="3765" y="1207"/>
                </a:lnTo>
                <a:lnTo>
                  <a:pt x="3786" y="1171"/>
                </a:lnTo>
                <a:lnTo>
                  <a:pt x="3807" y="1133"/>
                </a:lnTo>
                <a:lnTo>
                  <a:pt x="3826" y="1094"/>
                </a:lnTo>
                <a:lnTo>
                  <a:pt x="3842" y="1055"/>
                </a:lnTo>
                <a:lnTo>
                  <a:pt x="3858" y="1014"/>
                </a:lnTo>
                <a:lnTo>
                  <a:pt x="3872" y="974"/>
                </a:lnTo>
                <a:lnTo>
                  <a:pt x="3885" y="932"/>
                </a:lnTo>
                <a:lnTo>
                  <a:pt x="3896" y="890"/>
                </a:lnTo>
                <a:lnTo>
                  <a:pt x="3905" y="848"/>
                </a:lnTo>
                <a:lnTo>
                  <a:pt x="3913" y="805"/>
                </a:lnTo>
                <a:lnTo>
                  <a:pt x="3919" y="762"/>
                </a:lnTo>
                <a:lnTo>
                  <a:pt x="3923" y="717"/>
                </a:lnTo>
                <a:lnTo>
                  <a:pt x="3927" y="673"/>
                </a:lnTo>
                <a:lnTo>
                  <a:pt x="3927" y="628"/>
                </a:lnTo>
                <a:lnTo>
                  <a:pt x="3927" y="0"/>
                </a:lnTo>
                <a:lnTo>
                  <a:pt x="3855" y="0"/>
                </a:lnTo>
                <a:lnTo>
                  <a:pt x="3855" y="256"/>
                </a:lnTo>
                <a:lnTo>
                  <a:pt x="3088" y="0"/>
                </a:lnTo>
                <a:lnTo>
                  <a:pt x="3022" y="0"/>
                </a:lnTo>
                <a:lnTo>
                  <a:pt x="3855" y="278"/>
                </a:lnTo>
                <a:lnTo>
                  <a:pt x="3855" y="628"/>
                </a:lnTo>
                <a:lnTo>
                  <a:pt x="3853" y="671"/>
                </a:lnTo>
                <a:lnTo>
                  <a:pt x="3851" y="711"/>
                </a:lnTo>
                <a:lnTo>
                  <a:pt x="3847" y="753"/>
                </a:lnTo>
                <a:lnTo>
                  <a:pt x="3841" y="793"/>
                </a:lnTo>
                <a:lnTo>
                  <a:pt x="3834" y="834"/>
                </a:lnTo>
                <a:lnTo>
                  <a:pt x="3826" y="874"/>
                </a:lnTo>
                <a:lnTo>
                  <a:pt x="3814" y="913"/>
                </a:lnTo>
                <a:lnTo>
                  <a:pt x="3803" y="951"/>
                </a:lnTo>
                <a:lnTo>
                  <a:pt x="3790" y="990"/>
                </a:lnTo>
                <a:lnTo>
                  <a:pt x="3775" y="1027"/>
                </a:lnTo>
                <a:lnTo>
                  <a:pt x="3759" y="1063"/>
                </a:lnTo>
                <a:lnTo>
                  <a:pt x="3742" y="1100"/>
                </a:lnTo>
                <a:lnTo>
                  <a:pt x="3723" y="1135"/>
                </a:lnTo>
                <a:lnTo>
                  <a:pt x="3703" y="1170"/>
                </a:lnTo>
                <a:lnTo>
                  <a:pt x="3682" y="1204"/>
                </a:lnTo>
                <a:lnTo>
                  <a:pt x="3659" y="1237"/>
                </a:lnTo>
                <a:lnTo>
                  <a:pt x="3635" y="1269"/>
                </a:lnTo>
                <a:lnTo>
                  <a:pt x="3610" y="1300"/>
                </a:lnTo>
                <a:lnTo>
                  <a:pt x="3583" y="1330"/>
                </a:lnTo>
                <a:lnTo>
                  <a:pt x="3555" y="1359"/>
                </a:lnTo>
                <a:lnTo>
                  <a:pt x="3528" y="1388"/>
                </a:lnTo>
                <a:lnTo>
                  <a:pt x="3497" y="1415"/>
                </a:lnTo>
                <a:lnTo>
                  <a:pt x="3467" y="1441"/>
                </a:lnTo>
                <a:lnTo>
                  <a:pt x="3435" y="1465"/>
                </a:lnTo>
                <a:lnTo>
                  <a:pt x="3403" y="1489"/>
                </a:lnTo>
                <a:lnTo>
                  <a:pt x="3368" y="1512"/>
                </a:lnTo>
                <a:lnTo>
                  <a:pt x="3333" y="1533"/>
                </a:lnTo>
                <a:lnTo>
                  <a:pt x="3298" y="1552"/>
                </a:lnTo>
                <a:lnTo>
                  <a:pt x="3261" y="1571"/>
                </a:lnTo>
                <a:lnTo>
                  <a:pt x="3223" y="1588"/>
                </a:lnTo>
                <a:lnTo>
                  <a:pt x="3185" y="1604"/>
                </a:lnTo>
                <a:lnTo>
                  <a:pt x="3145" y="1618"/>
                </a:lnTo>
                <a:lnTo>
                  <a:pt x="3140" y="1621"/>
                </a:lnTo>
                <a:lnTo>
                  <a:pt x="3135" y="1624"/>
                </a:lnTo>
                <a:lnTo>
                  <a:pt x="3121" y="1636"/>
                </a:lnTo>
                <a:lnTo>
                  <a:pt x="3104" y="1650"/>
                </a:lnTo>
                <a:lnTo>
                  <a:pt x="3091" y="1661"/>
                </a:lnTo>
                <a:lnTo>
                  <a:pt x="3084" y="1666"/>
                </a:lnTo>
                <a:lnTo>
                  <a:pt x="0" y="2718"/>
                </a:lnTo>
                <a:lnTo>
                  <a:pt x="0" y="2740"/>
                </a:lnTo>
                <a:close/>
              </a:path>
            </a:pathLst>
          </a:custGeom>
          <a:solidFill>
            <a:srgbClr val="3B3D42"/>
          </a:solidFill>
          <a:ln w="9525">
            <a:noFill/>
            <a:round/>
            <a:headEnd/>
            <a:tailEnd/>
          </a:ln>
        </p:spPr>
        <p:txBody>
          <a:bodyPr vert="horz" wrap="square" lIns="156383" tIns="78192" rIns="156383" bIns="78192" numCol="1" anchor="t" anchorCtr="0" compatLnSpc="1">
            <a:prstTxWarp prst="textNoShape">
              <a:avLst/>
            </a:prstTxWarp>
          </a:bodyPr>
          <a:lstStyle/>
          <a:p>
            <a:endParaRPr lang="pt-BR" sz="3591"/>
          </a:p>
        </p:txBody>
      </p:sp>
      <p:sp>
        <p:nvSpPr>
          <p:cNvPr id="10" name="Espaço Reservado para Tex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2972471" y="147243"/>
            <a:ext cx="14668817" cy="1041642"/>
          </a:xfrm>
          <a:prstGeom prst="rect">
            <a:avLst/>
          </a:prstGeom>
        </p:spPr>
        <p:txBody>
          <a:bodyPr anchor="t"/>
          <a:lstStyle>
            <a:lvl1pPr>
              <a:buNone/>
              <a:defRPr sz="5130" b="1" baseline="0">
                <a:solidFill>
                  <a:srgbClr val="32B9CD"/>
                </a:solidFill>
                <a:latin typeface="Exo 2" pitchFamily="50" charset="0"/>
              </a:defRPr>
            </a:lvl1pPr>
            <a:lvl2pPr>
              <a:buNone/>
              <a:defRPr sz="5130">
                <a:latin typeface="Exo 2" pitchFamily="50" charset="0"/>
              </a:defRPr>
            </a:lvl2pPr>
            <a:lvl3pPr>
              <a:buNone/>
              <a:defRPr sz="5130">
                <a:latin typeface="Exo 2" pitchFamily="50" charset="0"/>
              </a:defRPr>
            </a:lvl3pPr>
            <a:lvl4pPr>
              <a:buNone/>
              <a:defRPr sz="5130">
                <a:latin typeface="Exo 2" pitchFamily="50" charset="0"/>
              </a:defRPr>
            </a:lvl4pPr>
            <a:lvl5pPr>
              <a:buNone/>
              <a:defRPr sz="5130">
                <a:latin typeface="Exo 2" pitchFamily="50" charset="0"/>
              </a:defRPr>
            </a:lvl5pPr>
          </a:lstStyle>
          <a:p>
            <a:pPr lvl="0"/>
            <a:r>
              <a:rPr lang="pt-BR"/>
              <a:t>Clique para editar título do slide</a:t>
            </a:r>
          </a:p>
        </p:txBody>
      </p:sp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286" y="225956"/>
            <a:ext cx="1825817" cy="68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06989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725331" cy="10287000"/>
          </a:xfrm>
          <a:prstGeom prst="rect">
            <a:avLst/>
          </a:prstGeom>
          <a:solidFill>
            <a:srgbClr val="FDFBFF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725331" cy="5143500"/>
          </a:xfrm>
          <a:prstGeom prst="rect">
            <a:avLst/>
          </a:prstGeom>
          <a:solidFill>
            <a:srgbClr val="F58219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598237" y="7539285"/>
            <a:ext cx="528857" cy="35193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1022" t="16546" b="15272"/>
          <a:stretch>
            <a:fillRect/>
          </a:stretch>
        </p:blipFill>
        <p:spPr>
          <a:xfrm>
            <a:off x="1725331" y="0"/>
            <a:ext cx="16562669" cy="1061778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63362" y="861268"/>
            <a:ext cx="8101291" cy="4273585"/>
            <a:chOff x="0" y="28575"/>
            <a:chExt cx="10801722" cy="5698114"/>
          </a:xfrm>
        </p:grpSpPr>
        <p:sp>
          <p:nvSpPr>
            <p:cNvPr id="7" name="TextBox 7"/>
            <p:cNvSpPr txBox="1"/>
            <p:nvPr/>
          </p:nvSpPr>
          <p:spPr>
            <a:xfrm>
              <a:off x="0" y="1706636"/>
              <a:ext cx="10801722" cy="25648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000"/>
                </a:lnSpc>
              </a:pPr>
              <a:r>
                <a:rPr lang="en-US" sz="15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IPET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8575"/>
              <a:ext cx="6651382" cy="581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00"/>
                </a:lnSpc>
              </a:pPr>
              <a:r>
                <a:rPr lang="en-US" sz="3000" u="sng" spc="89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GRUPO 2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299221"/>
              <a:ext cx="665138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30"/>
                </a:lnSpc>
              </a:pPr>
              <a:r>
                <a:rPr lang="en-US" sz="2300" spc="92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Setembro</a:t>
              </a:r>
              <a:r>
                <a:rPr lang="en-US" sz="2300" spc="92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2021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>
          <a:xfrm>
            <a:off x="17307722" y="9905246"/>
            <a:ext cx="855221" cy="291524"/>
          </a:xfrm>
        </p:spPr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10</a:t>
            </a:fld>
            <a:endParaRPr lang="pt-BR" sz="1197"/>
          </a:p>
        </p:txBody>
      </p:sp>
      <p:sp>
        <p:nvSpPr>
          <p:cNvPr id="7" name="Seta: Pentágono 6">
            <a:extLst>
              <a:ext uri="{FF2B5EF4-FFF2-40B4-BE49-F238E27FC236}">
                <a16:creationId xmlns:a16="http://schemas.microsoft.com/office/drawing/2014/main" id="{FFD3DC5B-CCF8-4D95-A962-9E9AD67FABBC}"/>
              </a:ext>
            </a:extLst>
          </p:cNvPr>
          <p:cNvSpPr/>
          <p:nvPr/>
        </p:nvSpPr>
        <p:spPr>
          <a:xfrm>
            <a:off x="3021924" y="1504223"/>
            <a:ext cx="3983553" cy="1169477"/>
          </a:xfrm>
          <a:prstGeom prst="homePlate">
            <a:avLst/>
          </a:prstGeom>
          <a:solidFill>
            <a:srgbClr val="32B9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4397" tIns="62198" rIns="124397" bIns="62198" rtlCol="0" anchor="ctr"/>
          <a:lstStyle/>
          <a:p>
            <a:pPr algn="ctr"/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Preciso de produtos/serviços para meu pet</a:t>
            </a:r>
          </a:p>
        </p:txBody>
      </p:sp>
      <p:sp>
        <p:nvSpPr>
          <p:cNvPr id="8" name="Seta: Pentágono 7">
            <a:extLst>
              <a:ext uri="{FF2B5EF4-FFF2-40B4-BE49-F238E27FC236}">
                <a16:creationId xmlns:a16="http://schemas.microsoft.com/office/drawing/2014/main" id="{1246D602-D2E6-4673-951D-352CAEA74EC5}"/>
              </a:ext>
            </a:extLst>
          </p:cNvPr>
          <p:cNvSpPr/>
          <p:nvPr/>
        </p:nvSpPr>
        <p:spPr>
          <a:xfrm>
            <a:off x="7005478" y="1822566"/>
            <a:ext cx="3426359" cy="851133"/>
          </a:xfrm>
          <a:prstGeom prst="homePlate">
            <a:avLst/>
          </a:prstGeom>
          <a:solidFill>
            <a:srgbClr val="32B9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4397" tIns="62198" rIns="124397" bIns="62198" rtlCol="0" anchor="ctr"/>
          <a:lstStyle/>
          <a:p>
            <a:pPr algn="ctr"/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Faz um Cadastro</a:t>
            </a:r>
          </a:p>
        </p:txBody>
      </p:sp>
      <p:sp>
        <p:nvSpPr>
          <p:cNvPr id="9" name="Seta: Pentágono 8">
            <a:extLst>
              <a:ext uri="{FF2B5EF4-FFF2-40B4-BE49-F238E27FC236}">
                <a16:creationId xmlns:a16="http://schemas.microsoft.com/office/drawing/2014/main" id="{A8CAF408-7AEF-46A5-BE2C-9BE73369B7E1}"/>
              </a:ext>
            </a:extLst>
          </p:cNvPr>
          <p:cNvSpPr/>
          <p:nvPr/>
        </p:nvSpPr>
        <p:spPr>
          <a:xfrm>
            <a:off x="10492381" y="1822566"/>
            <a:ext cx="3426359" cy="851133"/>
          </a:xfrm>
          <a:prstGeom prst="homePlate">
            <a:avLst/>
          </a:prstGeom>
          <a:solidFill>
            <a:srgbClr val="32B9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4397" tIns="62198" rIns="124397" bIns="62198" rtlCol="0" anchor="ctr"/>
          <a:lstStyle/>
          <a:p>
            <a:pPr algn="ctr"/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Escolhe forma de Pagamento</a:t>
            </a:r>
          </a:p>
        </p:txBody>
      </p:sp>
      <p:sp>
        <p:nvSpPr>
          <p:cNvPr id="10" name="Seta: Pentágono 9">
            <a:extLst>
              <a:ext uri="{FF2B5EF4-FFF2-40B4-BE49-F238E27FC236}">
                <a16:creationId xmlns:a16="http://schemas.microsoft.com/office/drawing/2014/main" id="{2E5D830F-E594-4A4E-865A-ED3EF8AED2C7}"/>
              </a:ext>
            </a:extLst>
          </p:cNvPr>
          <p:cNvSpPr/>
          <p:nvPr/>
        </p:nvSpPr>
        <p:spPr>
          <a:xfrm>
            <a:off x="14038771" y="1822566"/>
            <a:ext cx="3426359" cy="851133"/>
          </a:xfrm>
          <a:prstGeom prst="homePlate">
            <a:avLst/>
          </a:prstGeom>
          <a:solidFill>
            <a:srgbClr val="32B9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4397" tIns="62198" rIns="124397" bIns="62198" rtlCol="0" anchor="ctr"/>
          <a:lstStyle/>
          <a:p>
            <a:pPr algn="ctr"/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Acompanha o Pedido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230C587B-167A-4046-8193-FE5D0F2BD5AD}"/>
              </a:ext>
            </a:extLst>
          </p:cNvPr>
          <p:cNvCxnSpPr/>
          <p:nvPr/>
        </p:nvCxnSpPr>
        <p:spPr>
          <a:xfrm>
            <a:off x="338271" y="2866266"/>
            <a:ext cx="17337138" cy="0"/>
          </a:xfrm>
          <a:prstGeom prst="line">
            <a:avLst/>
          </a:prstGeom>
          <a:ln>
            <a:solidFill>
              <a:srgbClr val="32B9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8282CFB-9587-4BFA-A168-54B336E1D1FD}"/>
              </a:ext>
            </a:extLst>
          </p:cNvPr>
          <p:cNvCxnSpPr/>
          <p:nvPr/>
        </p:nvCxnSpPr>
        <p:spPr>
          <a:xfrm>
            <a:off x="338271" y="4361208"/>
            <a:ext cx="17337138" cy="0"/>
          </a:xfrm>
          <a:prstGeom prst="line">
            <a:avLst/>
          </a:prstGeom>
          <a:ln>
            <a:solidFill>
              <a:srgbClr val="32B9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E924F593-86B6-43D8-BBC2-C83416E7E647}"/>
              </a:ext>
            </a:extLst>
          </p:cNvPr>
          <p:cNvSpPr/>
          <p:nvPr/>
        </p:nvSpPr>
        <p:spPr>
          <a:xfrm>
            <a:off x="338272" y="1746181"/>
            <a:ext cx="29724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Fases (utilizador)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56D4EF9F-24DA-4535-8158-6E054700D6C9}"/>
              </a:ext>
            </a:extLst>
          </p:cNvPr>
          <p:cNvSpPr/>
          <p:nvPr/>
        </p:nvSpPr>
        <p:spPr>
          <a:xfrm>
            <a:off x="338271" y="2942213"/>
            <a:ext cx="29724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Faz</a:t>
            </a:r>
          </a:p>
          <a:p>
            <a:r>
              <a:rPr lang="pt-BR" sz="24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(ações do usuário) </a:t>
            </a:r>
          </a:p>
        </p:txBody>
      </p:sp>
      <p:pic>
        <p:nvPicPr>
          <p:cNvPr id="20" name="Gráfico 19" descr="Rosto sorridente sem preenchimento ">
            <a:extLst>
              <a:ext uri="{FF2B5EF4-FFF2-40B4-BE49-F238E27FC236}">
                <a16:creationId xmlns:a16="http://schemas.microsoft.com/office/drawing/2014/main" id="{E80A76F0-62DA-4619-BD72-04AC9A4D2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74326" y="4421602"/>
            <a:ext cx="1243964" cy="1243964"/>
          </a:xfrm>
          <a:prstGeom prst="rect">
            <a:avLst/>
          </a:prstGeom>
        </p:spPr>
      </p:pic>
      <p:pic>
        <p:nvPicPr>
          <p:cNvPr id="26" name="Gráfico 25" descr="Rosto sorrindo sem preenchimento ">
            <a:extLst>
              <a:ext uri="{FF2B5EF4-FFF2-40B4-BE49-F238E27FC236}">
                <a16:creationId xmlns:a16="http://schemas.microsoft.com/office/drawing/2014/main" id="{A5F4DB79-35CD-4BA7-B77B-3031D31D5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51944" y="4430932"/>
            <a:ext cx="1243964" cy="1243964"/>
          </a:xfrm>
          <a:prstGeom prst="rect">
            <a:avLst/>
          </a:prstGeom>
        </p:spPr>
      </p:pic>
      <p:pic>
        <p:nvPicPr>
          <p:cNvPr id="28" name="Gráfico 27" descr="Rosto surpreso sem preenchimento ">
            <a:extLst>
              <a:ext uri="{FF2B5EF4-FFF2-40B4-BE49-F238E27FC236}">
                <a16:creationId xmlns:a16="http://schemas.microsoft.com/office/drawing/2014/main" id="{41BFD2CF-18FC-4ABB-8BE0-194A231847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30270" y="4436363"/>
            <a:ext cx="1243964" cy="1243964"/>
          </a:xfrm>
          <a:prstGeom prst="rect">
            <a:avLst/>
          </a:prstGeom>
        </p:spPr>
      </p:pic>
      <p:sp>
        <p:nvSpPr>
          <p:cNvPr id="30" name="Retângulo 29">
            <a:extLst>
              <a:ext uri="{FF2B5EF4-FFF2-40B4-BE49-F238E27FC236}">
                <a16:creationId xmlns:a16="http://schemas.microsoft.com/office/drawing/2014/main" id="{A54099A1-86BA-49DD-921E-A12E1EA75F22}"/>
              </a:ext>
            </a:extLst>
          </p:cNvPr>
          <p:cNvSpPr/>
          <p:nvPr/>
        </p:nvSpPr>
        <p:spPr>
          <a:xfrm>
            <a:off x="338272" y="4483793"/>
            <a:ext cx="32408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</a:t>
            </a:r>
          </a:p>
          <a:p>
            <a:r>
              <a:rPr lang="pt-BR" sz="24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(dores do usuário) </a:t>
            </a:r>
          </a:p>
        </p:txBody>
      </p: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CC0D5044-B87E-4741-83CC-572EC6DF96A2}"/>
              </a:ext>
            </a:extLst>
          </p:cNvPr>
          <p:cNvCxnSpPr/>
          <p:nvPr/>
        </p:nvCxnSpPr>
        <p:spPr>
          <a:xfrm>
            <a:off x="338271" y="5877975"/>
            <a:ext cx="17337138" cy="0"/>
          </a:xfrm>
          <a:prstGeom prst="line">
            <a:avLst/>
          </a:prstGeom>
          <a:ln>
            <a:solidFill>
              <a:srgbClr val="32B9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>
            <a:extLst>
              <a:ext uri="{FF2B5EF4-FFF2-40B4-BE49-F238E27FC236}">
                <a16:creationId xmlns:a16="http://schemas.microsoft.com/office/drawing/2014/main" id="{057FCB7D-5B0A-4D23-AEF9-7F2AA1E30C76}"/>
              </a:ext>
            </a:extLst>
          </p:cNvPr>
          <p:cNvSpPr/>
          <p:nvPr/>
        </p:nvSpPr>
        <p:spPr>
          <a:xfrm>
            <a:off x="2188347" y="6153019"/>
            <a:ext cx="4602432" cy="1233606"/>
          </a:xfrm>
          <a:prstGeom prst="rect">
            <a:avLst/>
          </a:prstGeom>
        </p:spPr>
        <p:txBody>
          <a:bodyPr wrap="square" lIns="124397" tIns="62198" rIns="124397" bIns="62198" anchor="t">
            <a:spAutoFit/>
          </a:bodyPr>
          <a:lstStyle/>
          <a:p>
            <a:pPr marL="466464" indent="-466464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"Que bagunça!"</a:t>
            </a:r>
          </a:p>
          <a:p>
            <a:pPr marL="466464" indent="-466464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"Quantos Pop-up na tela!"</a:t>
            </a:r>
          </a:p>
          <a:p>
            <a:pPr marL="466464" indent="-466464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"Qual o valor de entrega?"</a:t>
            </a:r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9D1FDD8A-6877-49FB-A4A9-32172D6FE06F}"/>
              </a:ext>
            </a:extLst>
          </p:cNvPr>
          <p:cNvCxnSpPr/>
          <p:nvPr/>
        </p:nvCxnSpPr>
        <p:spPr>
          <a:xfrm>
            <a:off x="338271" y="7885784"/>
            <a:ext cx="17337138" cy="0"/>
          </a:xfrm>
          <a:prstGeom prst="line">
            <a:avLst/>
          </a:prstGeom>
          <a:ln>
            <a:solidFill>
              <a:srgbClr val="32B9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tângulo 33">
            <a:extLst>
              <a:ext uri="{FF2B5EF4-FFF2-40B4-BE49-F238E27FC236}">
                <a16:creationId xmlns:a16="http://schemas.microsoft.com/office/drawing/2014/main" id="{65DFBC55-8446-4393-8E00-5D2F0A377509}"/>
              </a:ext>
            </a:extLst>
          </p:cNvPr>
          <p:cNvSpPr/>
          <p:nvPr/>
        </p:nvSpPr>
        <p:spPr>
          <a:xfrm>
            <a:off x="338272" y="6272272"/>
            <a:ext cx="29724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Pensa</a:t>
            </a:r>
          </a:p>
          <a:p>
            <a:r>
              <a:rPr lang="pt-BR" sz="2400" b="1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(usuário) 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9A498E02-A53D-43C5-8A8C-E911C378ACFE}"/>
              </a:ext>
            </a:extLst>
          </p:cNvPr>
          <p:cNvSpPr/>
          <p:nvPr/>
        </p:nvSpPr>
        <p:spPr>
          <a:xfrm>
            <a:off x="349186" y="8146003"/>
            <a:ext cx="29724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Proposta</a:t>
            </a:r>
          </a:p>
          <a:p>
            <a:r>
              <a:rPr lang="pt-BR" sz="24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(mudanças) </a:t>
            </a: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C8A70B33-92D8-4986-AA19-E48CE787D15D}"/>
              </a:ext>
            </a:extLst>
          </p:cNvPr>
          <p:cNvSpPr/>
          <p:nvPr/>
        </p:nvSpPr>
        <p:spPr>
          <a:xfrm>
            <a:off x="2347377" y="8045081"/>
            <a:ext cx="4662132" cy="2341602"/>
          </a:xfrm>
          <a:prstGeom prst="rect">
            <a:avLst/>
          </a:prstGeom>
        </p:spPr>
        <p:txBody>
          <a:bodyPr wrap="square" lIns="124397" tIns="62198" rIns="124397" bIns="62198" anchor="t">
            <a:spAutoFit/>
          </a:bodyPr>
          <a:lstStyle/>
          <a:p>
            <a:pPr marL="466464" indent="-466464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Ter um sistema de que oferece produtos e serviços para o pet</a:t>
            </a:r>
          </a:p>
          <a:p>
            <a:pPr marL="466464" indent="-466464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Ter um site com as informações organizadas e simples de acessar. 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76EED3B0-EF50-4591-AD6B-9F989973B0AF}"/>
              </a:ext>
            </a:extLst>
          </p:cNvPr>
          <p:cNvSpPr/>
          <p:nvPr/>
        </p:nvSpPr>
        <p:spPr>
          <a:xfrm>
            <a:off x="6501591" y="6153018"/>
            <a:ext cx="4451331" cy="1602938"/>
          </a:xfrm>
          <a:prstGeom prst="rect">
            <a:avLst/>
          </a:prstGeom>
        </p:spPr>
        <p:txBody>
          <a:bodyPr wrap="square" lIns="124397" tIns="62198" rIns="124397" bIns="62198" anchor="t">
            <a:spAutoFit/>
          </a:bodyPr>
          <a:lstStyle/>
          <a:p>
            <a:pPr marL="466464" indent="-466464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"Será que é seguro?"</a:t>
            </a:r>
          </a:p>
          <a:p>
            <a:pPr marL="466464" indent="-466464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"Poucas informações! Gostei"</a:t>
            </a:r>
          </a:p>
          <a:p>
            <a:pPr marL="466464" indent="-466464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"Quero escolher logo!"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38EF0EFE-3706-4162-9009-D5CE40F2354B}"/>
              </a:ext>
            </a:extLst>
          </p:cNvPr>
          <p:cNvSpPr/>
          <p:nvPr/>
        </p:nvSpPr>
        <p:spPr>
          <a:xfrm>
            <a:off x="6501587" y="7866200"/>
            <a:ext cx="4602434" cy="2341602"/>
          </a:xfrm>
          <a:prstGeom prst="rect">
            <a:avLst/>
          </a:prstGeom>
        </p:spPr>
        <p:txBody>
          <a:bodyPr wrap="square" lIns="124397" tIns="62198" rIns="124397" bIns="62198" anchor="t">
            <a:spAutoFit/>
          </a:bodyPr>
          <a:lstStyle/>
          <a:p>
            <a:pPr marL="466464" indent="-466464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Ter um sistema de banco dados seguro para guardar as informações do cliente.</a:t>
            </a:r>
          </a:p>
          <a:p>
            <a:pPr marL="466464" indent="-466464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Ter um sistema de cadastro rápido informando nome,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email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cpf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 , telefone e senha</a:t>
            </a:r>
          </a:p>
        </p:txBody>
      </p:sp>
      <p:pic>
        <p:nvPicPr>
          <p:cNvPr id="40" name="Gráfico 39" descr="Rosto neutro sem preenchimento ">
            <a:extLst>
              <a:ext uri="{FF2B5EF4-FFF2-40B4-BE49-F238E27FC236}">
                <a16:creationId xmlns:a16="http://schemas.microsoft.com/office/drawing/2014/main" id="{A90F0466-56A3-42FE-B924-52DACB2059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36458" y="4432156"/>
            <a:ext cx="1243964" cy="1243964"/>
          </a:xfrm>
          <a:prstGeom prst="rect">
            <a:avLst/>
          </a:prstGeom>
        </p:spPr>
      </p:pic>
      <p:sp>
        <p:nvSpPr>
          <p:cNvPr id="37" name="Retângulo 36">
            <a:extLst>
              <a:ext uri="{FF2B5EF4-FFF2-40B4-BE49-F238E27FC236}">
                <a16:creationId xmlns:a16="http://schemas.microsoft.com/office/drawing/2014/main" id="{938B325C-71C8-480C-B8A1-DE6A8359B160}"/>
              </a:ext>
            </a:extLst>
          </p:cNvPr>
          <p:cNvSpPr/>
          <p:nvPr/>
        </p:nvSpPr>
        <p:spPr>
          <a:xfrm>
            <a:off x="10158101" y="6252416"/>
            <a:ext cx="4881030" cy="1233606"/>
          </a:xfrm>
          <a:prstGeom prst="rect">
            <a:avLst/>
          </a:prstGeom>
        </p:spPr>
        <p:txBody>
          <a:bodyPr wrap="square" lIns="124397" tIns="62198" rIns="124397" bIns="62198" anchor="t">
            <a:spAutoFit/>
          </a:bodyPr>
          <a:lstStyle/>
          <a:p>
            <a:pPr marL="466464" indent="-466464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"Será que eu tenho dinheiro?"</a:t>
            </a:r>
          </a:p>
          <a:p>
            <a:pPr marL="466464" indent="-466464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"Que assinatura é essa ?"</a:t>
            </a:r>
          </a:p>
          <a:p>
            <a:pPr marL="466464" indent="-466464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"Tem cupom promocional?"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B0E0F20D-EC7A-4793-B962-BAEF2AFB5D15}"/>
              </a:ext>
            </a:extLst>
          </p:cNvPr>
          <p:cNvSpPr/>
          <p:nvPr/>
        </p:nvSpPr>
        <p:spPr>
          <a:xfrm>
            <a:off x="14750178" y="5995701"/>
            <a:ext cx="3803199" cy="1602938"/>
          </a:xfrm>
          <a:prstGeom prst="rect">
            <a:avLst/>
          </a:prstGeom>
        </p:spPr>
        <p:txBody>
          <a:bodyPr wrap="square" lIns="124397" tIns="62198" rIns="124397" bIns="62198" anchor="t">
            <a:spAutoFit/>
          </a:bodyPr>
          <a:lstStyle/>
          <a:p>
            <a:pPr marL="466464" indent="-466464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"Vai demorar?"</a:t>
            </a:r>
          </a:p>
          <a:p>
            <a:pPr marL="466464" indent="-466464">
              <a:buFont typeface="Arial" panose="020B0604020202020204" pitchFamily="34" charset="0"/>
              <a:buChar char="•"/>
            </a:pPr>
            <a:r>
              <a:rPr lang="pt-BR" sz="2400">
                <a:latin typeface="Arial" panose="020B0604020202020204" pitchFamily="34" charset="0"/>
                <a:cs typeface="Arial" panose="020B0604020202020204" pitchFamily="34" charset="0"/>
              </a:rPr>
              <a:t>"Será que vai chegar o que pedi?"</a:t>
            </a:r>
          </a:p>
          <a:p>
            <a:pPr marL="466464" indent="-466464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"Como vou avaliar ?"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D1F5372B-187C-4258-8D2C-11B4FB26E8EA}"/>
              </a:ext>
            </a:extLst>
          </p:cNvPr>
          <p:cNvSpPr/>
          <p:nvPr/>
        </p:nvSpPr>
        <p:spPr>
          <a:xfrm>
            <a:off x="10734626" y="7985453"/>
            <a:ext cx="4662132" cy="1972270"/>
          </a:xfrm>
          <a:prstGeom prst="rect">
            <a:avLst/>
          </a:prstGeom>
        </p:spPr>
        <p:txBody>
          <a:bodyPr wrap="square" lIns="124397" tIns="62198" rIns="124397" bIns="62198" anchor="t">
            <a:spAutoFit/>
          </a:bodyPr>
          <a:lstStyle/>
          <a:p>
            <a:pPr marL="466464" indent="-466464">
              <a:buFont typeface="Arial" panose="020B0604020202020204" pitchFamily="34" charset="0"/>
              <a:buChar char="•"/>
            </a:pPr>
            <a:r>
              <a:rPr lang="pt-BR" sz="2400">
                <a:latin typeface="Arial" panose="020B0604020202020204" pitchFamily="34" charset="0"/>
                <a:cs typeface="Arial" panose="020B0604020202020204" pitchFamily="34" charset="0"/>
              </a:rPr>
              <a:t>Ter um sistema que proporciona cupons de descontos por lojas</a:t>
            </a:r>
          </a:p>
          <a:p>
            <a:pPr marL="466464" indent="-466464">
              <a:buFont typeface="Arial" panose="020B0604020202020204" pitchFamily="34" charset="0"/>
              <a:buChar char="•"/>
            </a:pPr>
            <a:r>
              <a:rPr lang="pt-BR" sz="2400">
                <a:latin typeface="Arial" panose="020B0604020202020204" pitchFamily="34" charset="0"/>
                <a:cs typeface="Arial" panose="020B0604020202020204" pitchFamily="34" charset="0"/>
              </a:rPr>
              <a:t>Ter um sistema de geolocalização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1B9F07EC-CE17-4FEB-9E39-7E5EB5E87D55}"/>
              </a:ext>
            </a:extLst>
          </p:cNvPr>
          <p:cNvSpPr/>
          <p:nvPr/>
        </p:nvSpPr>
        <p:spPr>
          <a:xfrm>
            <a:off x="17116447" y="9418021"/>
            <a:ext cx="1152662" cy="854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48"/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3EB586E9-0A82-4934-A7E6-F31A498742C2}"/>
              </a:ext>
            </a:extLst>
          </p:cNvPr>
          <p:cNvSpPr/>
          <p:nvPr/>
        </p:nvSpPr>
        <p:spPr>
          <a:xfrm>
            <a:off x="14426984" y="7882190"/>
            <a:ext cx="3803199" cy="2341602"/>
          </a:xfrm>
          <a:prstGeom prst="rect">
            <a:avLst/>
          </a:prstGeom>
        </p:spPr>
        <p:txBody>
          <a:bodyPr wrap="square" lIns="124397" tIns="62198" rIns="124397" bIns="62198" anchor="t">
            <a:spAutoFit/>
          </a:bodyPr>
          <a:lstStyle/>
          <a:p>
            <a:pPr marL="466464" indent="-466464">
              <a:buFont typeface="Arial" panose="020B0604020202020204" pitchFamily="34" charset="0"/>
              <a:buChar char="•"/>
            </a:pPr>
            <a:r>
              <a:rPr lang="pt-BR" sz="2400">
                <a:latin typeface="Arial" panose="020B0604020202020204" pitchFamily="34" charset="0"/>
                <a:cs typeface="Arial" panose="020B0604020202020204" pitchFamily="34" charset="0"/>
              </a:rPr>
              <a:t>Ter um sistema que tenha um método de avaliação</a:t>
            </a:r>
          </a:p>
          <a:p>
            <a:pPr marL="466464" indent="-466464">
              <a:buFont typeface="Arial" panose="020B0604020202020204" pitchFamily="34" charset="0"/>
              <a:buChar char="•"/>
            </a:pPr>
            <a:r>
              <a:rPr lang="pt-BR" sz="2400">
                <a:latin typeface="Arial" panose="020B0604020202020204" pitchFamily="34" charset="0"/>
                <a:cs typeface="Arial" panose="020B0604020202020204" pitchFamily="34" charset="0"/>
              </a:rPr>
              <a:t>Ter um sistema de acompanhamento do status do pedido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4">
            <a:extLst>
              <a:ext uri="{FF2B5EF4-FFF2-40B4-BE49-F238E27FC236}">
                <a16:creationId xmlns:a16="http://schemas.microsoft.com/office/drawing/2014/main" id="{FF2D2AA1-A4D2-4589-817F-77D0844DE5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87729" y="73963"/>
            <a:ext cx="3732089" cy="129372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B24E570-2B56-471C-8A3D-548C96D18CDC}"/>
              </a:ext>
            </a:extLst>
          </p:cNvPr>
          <p:cNvSpPr/>
          <p:nvPr/>
        </p:nvSpPr>
        <p:spPr>
          <a:xfrm>
            <a:off x="0" y="-1308"/>
            <a:ext cx="2810015" cy="1823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1124031" y="229415"/>
            <a:ext cx="14668817" cy="1041642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Jornada – Simplificada</a:t>
            </a:r>
          </a:p>
        </p:txBody>
      </p: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6A32DE53-FCCE-4577-9FCD-6CE0EA244402}"/>
              </a:ext>
            </a:extLst>
          </p:cNvPr>
          <p:cNvCxnSpPr>
            <a:cxnSpLocks/>
          </p:cNvCxnSpPr>
          <p:nvPr/>
        </p:nvCxnSpPr>
        <p:spPr>
          <a:xfrm>
            <a:off x="338271" y="2865968"/>
            <a:ext cx="17337138" cy="0"/>
          </a:xfrm>
          <a:prstGeom prst="line">
            <a:avLst/>
          </a:prstGeom>
          <a:ln>
            <a:solidFill>
              <a:srgbClr val="32B9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tângulo 44">
            <a:extLst>
              <a:ext uri="{FF2B5EF4-FFF2-40B4-BE49-F238E27FC236}">
                <a16:creationId xmlns:a16="http://schemas.microsoft.com/office/drawing/2014/main" id="{10E9B577-024C-4243-9592-ADB6CF5C4558}"/>
              </a:ext>
            </a:extLst>
          </p:cNvPr>
          <p:cNvSpPr/>
          <p:nvPr/>
        </p:nvSpPr>
        <p:spPr>
          <a:xfrm>
            <a:off x="3124693" y="3023662"/>
            <a:ext cx="3328841" cy="1233606"/>
          </a:xfrm>
          <a:prstGeom prst="rect">
            <a:avLst/>
          </a:prstGeom>
        </p:spPr>
        <p:txBody>
          <a:bodyPr wrap="square" lIns="124397" tIns="62198" rIns="124397" bIns="62198" anchor="t">
            <a:spAutoFit/>
          </a:bodyPr>
          <a:lstStyle/>
          <a:p>
            <a:pPr marL="466464" indent="-466464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Procura um Site</a:t>
            </a:r>
          </a:p>
          <a:p>
            <a:pPr marL="466464" indent="-466464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Cria um cadastro</a:t>
            </a:r>
          </a:p>
          <a:p>
            <a:pPr marL="466464" indent="-466464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Verifica a Entrega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FC9A91BB-2462-4254-AA00-2B4B89B0DA92}"/>
              </a:ext>
            </a:extLst>
          </p:cNvPr>
          <p:cNvSpPr/>
          <p:nvPr/>
        </p:nvSpPr>
        <p:spPr>
          <a:xfrm>
            <a:off x="6132488" y="2857942"/>
            <a:ext cx="4682031" cy="1602938"/>
          </a:xfrm>
          <a:prstGeom prst="rect">
            <a:avLst/>
          </a:prstGeom>
        </p:spPr>
        <p:txBody>
          <a:bodyPr wrap="square" lIns="124397" tIns="62198" rIns="124397" bIns="62198" anchor="t">
            <a:spAutoFit/>
          </a:bodyPr>
          <a:lstStyle/>
          <a:p>
            <a:pPr marL="466464" indent="-466464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Adiciona e-mail e senha</a:t>
            </a:r>
          </a:p>
          <a:p>
            <a:pPr marL="466464" indent="-466464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Coloca informações pessoais</a:t>
            </a:r>
          </a:p>
          <a:p>
            <a:pPr marL="466464" indent="-466464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Pesquisa seu Cep</a:t>
            </a: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9E83B466-CDEE-4E07-9E74-5BD21ADD6D67}"/>
              </a:ext>
            </a:extLst>
          </p:cNvPr>
          <p:cNvSpPr/>
          <p:nvPr/>
        </p:nvSpPr>
        <p:spPr>
          <a:xfrm>
            <a:off x="10103421" y="2822149"/>
            <a:ext cx="4741730" cy="1602938"/>
          </a:xfrm>
          <a:prstGeom prst="rect">
            <a:avLst/>
          </a:prstGeom>
        </p:spPr>
        <p:txBody>
          <a:bodyPr wrap="square" lIns="124397" tIns="62198" rIns="124397" bIns="62198" anchor="t">
            <a:spAutoFit/>
          </a:bodyPr>
          <a:lstStyle/>
          <a:p>
            <a:pPr marL="466464" indent="-466464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Escolhe a forma de pagamento</a:t>
            </a:r>
          </a:p>
          <a:p>
            <a:pPr marL="466464" indent="-466464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Confirma o endereço</a:t>
            </a:r>
          </a:p>
          <a:p>
            <a:pPr marL="466464" indent="-466464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Aguarda confirmação</a:t>
            </a: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639971F4-2060-46DD-A78B-514FD99AFFE7}"/>
              </a:ext>
            </a:extLst>
          </p:cNvPr>
          <p:cNvSpPr/>
          <p:nvPr/>
        </p:nvSpPr>
        <p:spPr>
          <a:xfrm>
            <a:off x="14087530" y="3121105"/>
            <a:ext cx="3328839" cy="864275"/>
          </a:xfrm>
          <a:prstGeom prst="rect">
            <a:avLst/>
          </a:prstGeom>
        </p:spPr>
        <p:txBody>
          <a:bodyPr wrap="square" lIns="124397" tIns="62198" rIns="124397" bIns="62198" anchor="t">
            <a:spAutoFit/>
          </a:bodyPr>
          <a:lstStyle/>
          <a:p>
            <a:pPr marL="466464" indent="-466464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Acompanha o status do pedido</a:t>
            </a:r>
          </a:p>
        </p:txBody>
      </p:sp>
    </p:spTree>
    <p:extLst>
      <p:ext uri="{BB962C8B-B14F-4D97-AF65-F5344CB8AC3E}">
        <p14:creationId xmlns:p14="http://schemas.microsoft.com/office/powerpoint/2010/main" val="1010721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725331" cy="10287000"/>
          </a:xfrm>
          <a:prstGeom prst="rect">
            <a:avLst/>
          </a:prstGeom>
          <a:solidFill>
            <a:srgbClr val="FDFBFF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725331" cy="5143500"/>
          </a:xfrm>
          <a:prstGeom prst="rect">
            <a:avLst/>
          </a:prstGeom>
          <a:solidFill>
            <a:srgbClr val="F58219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598237" y="7539285"/>
            <a:ext cx="528857" cy="35193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251316" y="5956695"/>
            <a:ext cx="6007984" cy="331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2135746" y="152400"/>
            <a:ext cx="11077373" cy="1036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7800" dirty="0">
                <a:solidFill>
                  <a:srgbClr val="2D3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DIAGRAMA DE CLASSE</a:t>
            </a:r>
          </a:p>
        </p:txBody>
      </p:sp>
      <p:pic>
        <p:nvPicPr>
          <p:cNvPr id="9" name="Imagem 8" descr="Diagrama&#10;&#10;Descrição gerada automaticamente">
            <a:extLst>
              <a:ext uri="{FF2B5EF4-FFF2-40B4-BE49-F238E27FC236}">
                <a16:creationId xmlns:a16="http://schemas.microsoft.com/office/drawing/2014/main" id="{8124B6A4-BE0A-4D25-A5A2-074C0F01E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925" y="1276350"/>
            <a:ext cx="11847364" cy="88582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143500"/>
            <a:ext cx="1725331" cy="5143500"/>
          </a:xfrm>
          <a:prstGeom prst="rect">
            <a:avLst/>
          </a:prstGeom>
          <a:solidFill>
            <a:srgbClr val="E0DBE9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725331" cy="5143500"/>
          </a:xfrm>
          <a:prstGeom prst="rect">
            <a:avLst/>
          </a:prstGeom>
          <a:solidFill>
            <a:srgbClr val="F58219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598237" y="7539285"/>
            <a:ext cx="528857" cy="35193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803002" y="6466011"/>
            <a:ext cx="6847536" cy="250246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878965" y="6176186"/>
            <a:ext cx="3078128" cy="307812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136564" y="5909764"/>
            <a:ext cx="3082114" cy="308211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6688005" y="929065"/>
            <a:ext cx="432839" cy="246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73"/>
              </a:lnSpc>
            </a:pPr>
            <a:r>
              <a:rPr lang="en-US" sz="1973">
                <a:solidFill>
                  <a:srgbClr val="FDFBFF"/>
                </a:solidFill>
                <a:latin typeface="Clear Sans Bold Bold"/>
              </a:rPr>
              <a:t>CS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68909" y="2708046"/>
            <a:ext cx="9026786" cy="2163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2954" lvl="1" indent="-441477">
              <a:lnSpc>
                <a:spcPts val="5725"/>
              </a:lnSpc>
              <a:buFont typeface="Arial"/>
              <a:buChar char="•"/>
            </a:pPr>
            <a:r>
              <a:rPr lang="en-US" sz="4089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Proto-Persona</a:t>
            </a:r>
          </a:p>
          <a:p>
            <a:pPr marL="882954" lvl="1" indent="-441477">
              <a:lnSpc>
                <a:spcPts val="5725"/>
              </a:lnSpc>
              <a:buFont typeface="Arial"/>
              <a:buChar char="•"/>
            </a:pPr>
            <a:r>
              <a:rPr lang="en-US" sz="4089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Mapa</a:t>
            </a:r>
            <a:r>
              <a:rPr lang="en-US" sz="4089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4089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Empatia</a:t>
            </a:r>
            <a:endParaRPr lang="en-US" sz="4089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82954" lvl="1" indent="-441477">
              <a:lnSpc>
                <a:spcPts val="5725"/>
              </a:lnSpc>
              <a:buFont typeface="Arial"/>
              <a:buChar char="•"/>
            </a:pPr>
            <a:r>
              <a:rPr lang="en-US" sz="4089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48185" y="957640"/>
            <a:ext cx="9491415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799"/>
              </a:lnSpc>
            </a:pPr>
            <a:r>
              <a:rPr lang="en-US" sz="7999" u="sng" dirty="0">
                <a:solidFill>
                  <a:srgbClr val="2D3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DEMONSTRAÇÕES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143500"/>
            <a:ext cx="1725331" cy="5143500"/>
          </a:xfrm>
          <a:prstGeom prst="rect">
            <a:avLst/>
          </a:prstGeom>
          <a:solidFill>
            <a:srgbClr val="E0DBE9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725331" cy="5143500"/>
          </a:xfrm>
          <a:prstGeom prst="rect">
            <a:avLst/>
          </a:prstGeom>
          <a:solidFill>
            <a:srgbClr val="F58219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598237" y="7539285"/>
            <a:ext cx="528857" cy="35193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t="32076" b="21439"/>
          <a:stretch>
            <a:fillRect/>
          </a:stretch>
        </p:blipFill>
        <p:spPr>
          <a:xfrm>
            <a:off x="1656053" y="0"/>
            <a:ext cx="16597755" cy="51435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224696" y="5867451"/>
            <a:ext cx="7730235" cy="2692780"/>
            <a:chOff x="0" y="161925"/>
            <a:chExt cx="10306979" cy="3590374"/>
          </a:xfrm>
        </p:grpSpPr>
        <p:sp>
          <p:nvSpPr>
            <p:cNvPr id="7" name="TextBox 7"/>
            <p:cNvSpPr txBox="1"/>
            <p:nvPr/>
          </p:nvSpPr>
          <p:spPr>
            <a:xfrm>
              <a:off x="0" y="161925"/>
              <a:ext cx="10306979" cy="14533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500"/>
                </a:lnSpc>
              </a:pPr>
              <a:r>
                <a:rPr lang="en-US" sz="8499" dirty="0">
                  <a:solidFill>
                    <a:srgbClr val="2D385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PROTÓTIPOS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197944"/>
              <a:ext cx="10306979" cy="5543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960072" y="7198792"/>
            <a:ext cx="5678091" cy="2646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21" lvl="1" indent="-410210">
              <a:lnSpc>
                <a:spcPts val="5320"/>
              </a:lnSpc>
              <a:buFont typeface="Arial"/>
              <a:buChar char="•"/>
            </a:pPr>
            <a:r>
              <a:rPr lang="en-US" sz="3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Tela Home</a:t>
            </a:r>
          </a:p>
          <a:p>
            <a:pPr marL="820421" lvl="1" indent="-410210">
              <a:lnSpc>
                <a:spcPts val="5320"/>
              </a:lnSpc>
              <a:buFont typeface="Arial"/>
              <a:buChar char="•"/>
            </a:pPr>
            <a:r>
              <a:rPr lang="en-US" sz="3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Tela </a:t>
            </a:r>
            <a:r>
              <a:rPr lang="en-US" sz="3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Carrinho</a:t>
            </a:r>
            <a:endParaRPr lang="en-US" sz="3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20421" lvl="1" indent="-410210">
              <a:lnSpc>
                <a:spcPts val="5320"/>
              </a:lnSpc>
              <a:buFont typeface="Arial"/>
              <a:buChar char="•"/>
            </a:pPr>
            <a:r>
              <a:rPr lang="en-US" sz="3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Tela de </a:t>
            </a:r>
            <a:r>
              <a:rPr lang="en-US" sz="3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Pagamento</a:t>
            </a:r>
            <a:endParaRPr lang="en-US" sz="3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20421" lvl="1" indent="-410210">
              <a:lnSpc>
                <a:spcPts val="5320"/>
              </a:lnSpc>
              <a:buFont typeface="Arial"/>
              <a:buChar char="•"/>
            </a:pPr>
            <a:r>
              <a:rPr lang="en-US" sz="3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Tela Status do </a:t>
            </a:r>
            <a:r>
              <a:rPr lang="en-US" sz="3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Pedido</a:t>
            </a:r>
            <a:endParaRPr lang="en-US" sz="3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143500"/>
            <a:ext cx="1725331" cy="5143500"/>
          </a:xfrm>
          <a:prstGeom prst="rect">
            <a:avLst/>
          </a:prstGeom>
          <a:solidFill>
            <a:srgbClr val="F58219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725331" cy="5143500"/>
          </a:xfrm>
          <a:prstGeom prst="rect">
            <a:avLst/>
          </a:prstGeom>
          <a:solidFill>
            <a:srgbClr val="FDFBFF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598237" y="7539285"/>
            <a:ext cx="528857" cy="35193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61000"/>
          </a:blip>
          <a:srcRect t="7263" r="4179" b="2761"/>
          <a:stretch>
            <a:fillRect/>
          </a:stretch>
        </p:blipFill>
        <p:spPr>
          <a:xfrm>
            <a:off x="1725331" y="0"/>
            <a:ext cx="16433032" cy="10287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537975" y="7152473"/>
            <a:ext cx="12309913" cy="1125553"/>
            <a:chOff x="0" y="0"/>
            <a:chExt cx="16413217" cy="1500738"/>
          </a:xfrm>
        </p:grpSpPr>
        <p:sp>
          <p:nvSpPr>
            <p:cNvPr id="7" name="TextBox 7"/>
            <p:cNvSpPr txBox="1"/>
            <p:nvPr/>
          </p:nvSpPr>
          <p:spPr>
            <a:xfrm>
              <a:off x="0" y="28575"/>
              <a:ext cx="16413217" cy="6512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077828"/>
              <a:ext cx="16413217" cy="422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143500"/>
            <a:ext cx="1725331" cy="5143500"/>
          </a:xfrm>
          <a:prstGeom prst="rect">
            <a:avLst/>
          </a:prstGeom>
          <a:solidFill>
            <a:srgbClr val="E0DBE9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725331" cy="5143500"/>
          </a:xfrm>
          <a:prstGeom prst="rect">
            <a:avLst/>
          </a:prstGeom>
          <a:solidFill>
            <a:srgbClr val="F58219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598237" y="7539285"/>
            <a:ext cx="528857" cy="35193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6549550" y="1028700"/>
            <a:ext cx="709750" cy="709750"/>
            <a:chOff x="0" y="0"/>
            <a:chExt cx="946334" cy="94633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946334" cy="946334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DFBFF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184607" y="324446"/>
              <a:ext cx="577119" cy="345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73"/>
                </a:lnSpc>
              </a:pPr>
              <a:r>
                <a:rPr lang="en-US" sz="1973">
                  <a:solidFill>
                    <a:srgbClr val="3A2A66"/>
                  </a:solidFill>
                  <a:latin typeface="Clear Sans Bold Bold"/>
                </a:rPr>
                <a:t>KC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 l="8569" r="44623" b="1796"/>
          <a:stretch>
            <a:fillRect/>
          </a:stretch>
        </p:blipFill>
        <p:spPr>
          <a:xfrm>
            <a:off x="10004028" y="0"/>
            <a:ext cx="8713986" cy="10287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530898" y="3429378"/>
            <a:ext cx="6994102" cy="3020440"/>
            <a:chOff x="0" y="161925"/>
            <a:chExt cx="9325469" cy="402725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61925"/>
              <a:ext cx="9325469" cy="14533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500"/>
                </a:lnSpc>
              </a:pPr>
              <a:r>
                <a:rPr lang="en-US" sz="8500">
                  <a:solidFill>
                    <a:srgbClr val="2D385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CONCLUSÃO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217568"/>
              <a:ext cx="8817469" cy="11285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00"/>
                </a:lnSpc>
              </a:pPr>
              <a:r>
                <a:rPr lang="en-US" sz="3000" u="sng" dirty="0">
                  <a:solidFill>
                    <a:srgbClr val="2D385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APRENDIZADO DO GRUPO</a:t>
              </a:r>
            </a:p>
            <a:p>
              <a:pPr>
                <a:lnSpc>
                  <a:spcPts val="3300"/>
                </a:lnSpc>
              </a:pPr>
              <a:r>
                <a:rPr lang="en-US" sz="3000" u="sng" dirty="0">
                  <a:solidFill>
                    <a:srgbClr val="2D385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AGRADECIMENTO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766269"/>
              <a:ext cx="8817469" cy="422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143500"/>
            <a:ext cx="1725331" cy="5143500"/>
          </a:xfrm>
          <a:prstGeom prst="rect">
            <a:avLst/>
          </a:prstGeom>
          <a:solidFill>
            <a:srgbClr val="E0DBE9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725331" cy="5143500"/>
          </a:xfrm>
          <a:prstGeom prst="rect">
            <a:avLst/>
          </a:prstGeom>
          <a:solidFill>
            <a:srgbClr val="F58219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598237" y="7539285"/>
            <a:ext cx="528857" cy="35193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58000"/>
          </a:blip>
          <a:srcRect l="1067" t="3915" b="3915"/>
          <a:stretch>
            <a:fillRect/>
          </a:stretch>
        </p:blipFill>
        <p:spPr>
          <a:xfrm>
            <a:off x="1725331" y="0"/>
            <a:ext cx="16559430" cy="10284988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6504756" y="3915619"/>
            <a:ext cx="7665378" cy="6369370"/>
            <a:chOff x="0" y="161925"/>
            <a:chExt cx="10220505" cy="8492493"/>
          </a:xfrm>
        </p:grpSpPr>
        <p:sp>
          <p:nvSpPr>
            <p:cNvPr id="7" name="TextBox 7"/>
            <p:cNvSpPr txBox="1"/>
            <p:nvPr/>
          </p:nvSpPr>
          <p:spPr>
            <a:xfrm>
              <a:off x="0" y="161925"/>
              <a:ext cx="10220505" cy="14533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531"/>
                </a:lnSpc>
              </a:pPr>
              <a:r>
                <a:rPr lang="en-US" sz="8531" dirty="0">
                  <a:solidFill>
                    <a:srgbClr val="2D385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OBRIGADO!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104013"/>
              <a:ext cx="10220505" cy="472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60"/>
                </a:lnSpc>
              </a:pPr>
              <a:endParaRPr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714928"/>
              <a:ext cx="10220505" cy="424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10"/>
                </a:lnSpc>
              </a:pPr>
              <a:endParaR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5361619"/>
              <a:ext cx="10220505" cy="472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60"/>
                </a:lnSpc>
              </a:pPr>
              <a:endParaRPr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972535"/>
              <a:ext cx="10220505" cy="424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10"/>
                </a:lnSpc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7619226"/>
              <a:ext cx="10220505" cy="472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60"/>
                </a:lnSpc>
              </a:pPr>
              <a:endParaRPr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230141"/>
              <a:ext cx="10220505" cy="424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1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143500"/>
            <a:ext cx="1725331" cy="5143500"/>
          </a:xfrm>
          <a:prstGeom prst="rect">
            <a:avLst/>
          </a:prstGeom>
          <a:solidFill>
            <a:srgbClr val="FDFBFF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725331" cy="5143500"/>
          </a:xfrm>
          <a:prstGeom prst="rect">
            <a:avLst/>
          </a:prstGeom>
          <a:solidFill>
            <a:srgbClr val="F58219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598237" y="7539285"/>
            <a:ext cx="528857" cy="35193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743200" y="4598479"/>
            <a:ext cx="7782024" cy="1090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500"/>
              </a:lnSpc>
            </a:pPr>
            <a:r>
              <a:rPr lang="en-US" sz="8500" dirty="0">
                <a:solidFill>
                  <a:srgbClr val="2D3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INTEGRANTES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268722" y="2144806"/>
            <a:ext cx="5635703" cy="6099412"/>
            <a:chOff x="0" y="28575"/>
            <a:chExt cx="7514271" cy="8132548"/>
          </a:xfrm>
        </p:grpSpPr>
        <p:sp>
          <p:nvSpPr>
            <p:cNvPr id="7" name="TextBox 7"/>
            <p:cNvSpPr txBox="1"/>
            <p:nvPr/>
          </p:nvSpPr>
          <p:spPr>
            <a:xfrm>
              <a:off x="0" y="28575"/>
              <a:ext cx="7514271" cy="5642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00"/>
                </a:lnSpc>
              </a:pPr>
              <a:r>
                <a:rPr lang="en-US" sz="3000" u="sng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GRUPO 2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300442"/>
              <a:ext cx="7514271" cy="6860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50"/>
                </a:lnSpc>
              </a:pPr>
              <a:r>
                <a:rPr lang="en-US" sz="45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Evelyn da Paz</a:t>
              </a:r>
            </a:p>
            <a:p>
              <a:pPr>
                <a:lnSpc>
                  <a:spcPts val="6750"/>
                </a:lnSpc>
              </a:pPr>
              <a:r>
                <a:rPr lang="en-US" sz="45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Felipe </a:t>
              </a:r>
              <a:r>
                <a:rPr lang="en-US" sz="45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Olegario</a:t>
              </a:r>
              <a:endParaRPr lang="en-US" sz="4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ts val="6750"/>
                </a:lnSpc>
              </a:pPr>
              <a:r>
                <a:rPr lang="en-US" sz="45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Gabriel </a:t>
              </a:r>
              <a:r>
                <a:rPr lang="en-US" sz="45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Nicodemos</a:t>
              </a:r>
              <a:endParaRPr lang="en-US" sz="4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ts val="6750"/>
                </a:lnSpc>
              </a:pPr>
              <a:r>
                <a:rPr lang="en-US" sz="45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Gabriel </a:t>
              </a:r>
              <a:r>
                <a:rPr lang="en-US" sz="45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Ortelan</a:t>
              </a:r>
              <a:endParaRPr lang="en-US" sz="4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ts val="6750"/>
                </a:lnSpc>
              </a:pPr>
              <a:r>
                <a:rPr lang="en-US" sz="45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Nicolas Ruiz</a:t>
              </a:r>
            </a:p>
            <a:p>
              <a:pPr>
                <a:lnSpc>
                  <a:spcPts val="6750"/>
                </a:lnSpc>
              </a:pPr>
              <a:r>
                <a:rPr lang="en-US" sz="45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Talita Cabral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143500"/>
            <a:ext cx="1725331" cy="5143500"/>
          </a:xfrm>
          <a:prstGeom prst="rect">
            <a:avLst/>
          </a:prstGeom>
          <a:solidFill>
            <a:srgbClr val="F58219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725331" cy="5143500"/>
          </a:xfrm>
          <a:prstGeom prst="rect">
            <a:avLst/>
          </a:prstGeom>
          <a:solidFill>
            <a:srgbClr val="FDFBFF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598237" y="7539285"/>
            <a:ext cx="528857" cy="35193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t="3837" b="42903"/>
          <a:stretch>
            <a:fillRect/>
          </a:stretch>
        </p:blipFill>
        <p:spPr>
          <a:xfrm>
            <a:off x="1725331" y="0"/>
            <a:ext cx="16562669" cy="514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134979" y="7237813"/>
            <a:ext cx="10051274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00"/>
              </a:lnSpc>
            </a:pPr>
            <a:r>
              <a:rPr lang="en-US" sz="7500" dirty="0">
                <a:solidFill>
                  <a:srgbClr val="2D3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CONTEXTUALIZAÇÃO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2362141" y="6971608"/>
            <a:ext cx="5595079" cy="2037572"/>
            <a:chOff x="0" y="28575"/>
            <a:chExt cx="7460105" cy="2716763"/>
          </a:xfrm>
        </p:grpSpPr>
        <p:sp>
          <p:nvSpPr>
            <p:cNvPr id="8" name="TextBox 8"/>
            <p:cNvSpPr txBox="1"/>
            <p:nvPr/>
          </p:nvSpPr>
          <p:spPr>
            <a:xfrm>
              <a:off x="0" y="28575"/>
              <a:ext cx="7460105" cy="18979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0"/>
                </a:lnSpc>
              </a:pPr>
              <a:r>
                <a:rPr lang="en-US" sz="3400" u="sng" dirty="0">
                  <a:solidFill>
                    <a:srgbClr val="2D385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INTRODUÇÃO</a:t>
              </a:r>
            </a:p>
            <a:p>
              <a:pPr>
                <a:lnSpc>
                  <a:spcPts val="3740"/>
                </a:lnSpc>
              </a:pPr>
              <a:r>
                <a:rPr lang="en-US" sz="3400" u="sng" dirty="0">
                  <a:solidFill>
                    <a:srgbClr val="2D385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PROBLEMATIZAÇÃO</a:t>
              </a:r>
            </a:p>
            <a:p>
              <a:pPr>
                <a:lnSpc>
                  <a:spcPts val="3740"/>
                </a:lnSpc>
              </a:pPr>
              <a:r>
                <a:rPr lang="en-US" sz="3400" u="sng" dirty="0">
                  <a:solidFill>
                    <a:srgbClr val="2D385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DADOS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322428"/>
              <a:ext cx="7460105" cy="422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725331" cy="10287000"/>
          </a:xfrm>
          <a:prstGeom prst="rect">
            <a:avLst/>
          </a:prstGeom>
          <a:solidFill>
            <a:srgbClr val="F58219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725331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598237" y="7539285"/>
            <a:ext cx="528857" cy="35193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14196" t="3082" r="15206" b="32999"/>
          <a:stretch>
            <a:fillRect/>
          </a:stretch>
        </p:blipFill>
        <p:spPr>
          <a:xfrm>
            <a:off x="1725331" y="0"/>
            <a:ext cx="16562669" cy="10287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251316" y="5956695"/>
            <a:ext cx="6007984" cy="331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2301136" y="366682"/>
            <a:ext cx="4252064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dirty="0">
                <a:solidFill>
                  <a:srgbClr val="2D3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DADOS: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01136" y="1493807"/>
            <a:ext cx="15769194" cy="4090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1"/>
              </a:lnSpc>
              <a:spcBef>
                <a:spcPct val="0"/>
              </a:spcBef>
            </a:pPr>
            <a:r>
              <a:rPr lang="en-US" sz="2881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n-US" sz="2881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acordo</a:t>
            </a:r>
            <a:r>
              <a:rPr lang="en-US" sz="2881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</a:t>
            </a:r>
            <a:r>
              <a:rPr lang="en-US" sz="2881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levantamento</a:t>
            </a:r>
            <a:r>
              <a:rPr lang="en-US" sz="2881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Euromonitor International, o </a:t>
            </a:r>
            <a:r>
              <a:rPr lang="en-US" sz="2881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Brasil</a:t>
            </a:r>
            <a:r>
              <a:rPr lang="en-US" sz="2881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sz="2881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tornou</a:t>
            </a:r>
            <a:r>
              <a:rPr lang="en-US" sz="2881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2881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segundo</a:t>
            </a:r>
            <a:r>
              <a:rPr lang="en-US" sz="2881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81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maior</a:t>
            </a:r>
            <a:r>
              <a:rPr lang="en-US" sz="2881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mercado de </a:t>
            </a:r>
            <a:r>
              <a:rPr lang="en-US" sz="2881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produtos</a:t>
            </a:r>
            <a:r>
              <a:rPr lang="en-US" sz="2881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pet, com 6,4% de </a:t>
            </a:r>
            <a:r>
              <a:rPr lang="en-US" sz="2881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participação</a:t>
            </a:r>
            <a:r>
              <a:rPr lang="en-US" sz="2881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global, pela </a:t>
            </a:r>
            <a:r>
              <a:rPr lang="en-US" sz="2881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primeira</a:t>
            </a:r>
            <a:r>
              <a:rPr lang="en-US" sz="2881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81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vez</a:t>
            </a:r>
            <a:r>
              <a:rPr lang="en-US" sz="2881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81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acima</a:t>
            </a:r>
            <a:r>
              <a:rPr lang="en-US" sz="2881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2881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Reino</a:t>
            </a:r>
            <a:r>
              <a:rPr lang="en-US" sz="2881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81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Unido</a:t>
            </a:r>
            <a:r>
              <a:rPr lang="en-US" sz="2881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(6,1%). </a:t>
            </a:r>
            <a:r>
              <a:rPr lang="en-US" sz="2881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Perde</a:t>
            </a:r>
            <a:r>
              <a:rPr lang="en-US" sz="2881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81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apenas</a:t>
            </a:r>
            <a:r>
              <a:rPr lang="en-US" sz="2881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2881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2881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81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Estados</a:t>
            </a:r>
            <a:r>
              <a:rPr lang="en-US" sz="2881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Unidos, que </a:t>
            </a:r>
            <a:r>
              <a:rPr lang="en-US" sz="2881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têm</a:t>
            </a:r>
            <a:r>
              <a:rPr lang="en-US" sz="2881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81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assombrosos</a:t>
            </a:r>
            <a:r>
              <a:rPr lang="en-US" sz="2881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50% do mercado. </a:t>
            </a:r>
          </a:p>
          <a:p>
            <a:pPr>
              <a:lnSpc>
                <a:spcPts val="2881"/>
              </a:lnSpc>
              <a:spcBef>
                <a:spcPct val="0"/>
              </a:spcBef>
            </a:pPr>
            <a:endParaRPr lang="en-US" sz="2881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881"/>
              </a:lnSpc>
              <a:spcBef>
                <a:spcPct val="0"/>
              </a:spcBef>
            </a:pPr>
            <a:r>
              <a:rPr lang="en-US" sz="2881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en-US" sz="2881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faturamento</a:t>
            </a:r>
            <a:r>
              <a:rPr lang="en-US" sz="2881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total do </a:t>
            </a:r>
            <a:r>
              <a:rPr lang="en-US" sz="2881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segmento</a:t>
            </a:r>
            <a:r>
              <a:rPr lang="en-US" sz="2881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que </a:t>
            </a:r>
            <a:r>
              <a:rPr lang="en-US" sz="2881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inclui</a:t>
            </a:r>
            <a:r>
              <a:rPr lang="en-US" sz="2881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81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indústria</a:t>
            </a:r>
            <a:r>
              <a:rPr lang="en-US" sz="2881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2881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varejo</a:t>
            </a:r>
            <a:r>
              <a:rPr lang="en-US" sz="2881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81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foi</a:t>
            </a:r>
            <a:r>
              <a:rPr lang="en-US" sz="2881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R$ 35,4 </a:t>
            </a:r>
            <a:r>
              <a:rPr lang="en-US" sz="2881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bilhões</a:t>
            </a:r>
            <a:r>
              <a:rPr lang="en-US" sz="2881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81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até</a:t>
            </a:r>
            <a:r>
              <a:rPr lang="en-US" sz="2881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2881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terceiro</a:t>
            </a:r>
            <a:r>
              <a:rPr lang="en-US" sz="2881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81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trimestre</a:t>
            </a:r>
            <a:r>
              <a:rPr lang="en-US" sz="2881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2019. Um </a:t>
            </a:r>
            <a:r>
              <a:rPr lang="en-US" sz="2881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crescimento</a:t>
            </a:r>
            <a:r>
              <a:rPr lang="en-US" sz="2881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3% </a:t>
            </a:r>
            <a:r>
              <a:rPr lang="en-US" sz="2881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</a:t>
            </a:r>
            <a:r>
              <a:rPr lang="en-US" sz="2881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2881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</a:t>
            </a:r>
            <a:r>
              <a:rPr lang="en-US" sz="2881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anterior </a:t>
            </a:r>
            <a:r>
              <a:rPr lang="en-US" sz="2881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inteiro</a:t>
            </a:r>
            <a:r>
              <a:rPr lang="en-US" sz="2881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que </a:t>
            </a:r>
            <a:r>
              <a:rPr lang="en-US" sz="2881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registrou</a:t>
            </a:r>
            <a:r>
              <a:rPr lang="en-US" sz="2881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R$ 34,4 </a:t>
            </a:r>
            <a:r>
              <a:rPr lang="en-US" sz="2881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bilhões</a:t>
            </a:r>
            <a:r>
              <a:rPr lang="en-US" sz="2881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81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segundo</a:t>
            </a:r>
            <a:r>
              <a:rPr lang="en-US" sz="2881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Instituto Pet </a:t>
            </a:r>
            <a:r>
              <a:rPr lang="en-US" sz="2881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Brasil</a:t>
            </a:r>
            <a:r>
              <a:rPr lang="en-US" sz="2881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lnSpc>
                <a:spcPts val="2881"/>
              </a:lnSpc>
              <a:spcBef>
                <a:spcPct val="0"/>
              </a:spcBef>
            </a:pPr>
            <a:endParaRPr lang="en-US" sz="2881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881"/>
              </a:lnSpc>
              <a:spcBef>
                <a:spcPct val="0"/>
              </a:spcBef>
            </a:pPr>
            <a:r>
              <a:rPr lang="en-US" sz="2881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 de </a:t>
            </a:r>
            <a:r>
              <a:rPr lang="en-US" sz="2881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nossas</a:t>
            </a:r>
            <a:r>
              <a:rPr lang="en-US" sz="2881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81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concorrentes</a:t>
            </a:r>
            <a:r>
              <a:rPr lang="en-US" sz="2881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 </a:t>
            </a:r>
            <a:r>
              <a:rPr lang="en-US" sz="2881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Petz</a:t>
            </a:r>
            <a:r>
              <a:rPr lang="en-US" sz="2881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81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está</a:t>
            </a:r>
            <a:r>
              <a:rPr lang="en-US" sz="2881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81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2881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81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segundo</a:t>
            </a:r>
            <a:r>
              <a:rPr lang="en-US" sz="2881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81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lugar</a:t>
            </a:r>
            <a:r>
              <a:rPr lang="en-US" sz="2881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mercado. </a:t>
            </a:r>
            <a:r>
              <a:rPr lang="en-US" sz="2881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Alcançou</a:t>
            </a:r>
            <a:r>
              <a:rPr lang="en-US" sz="2881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725 </a:t>
            </a:r>
            <a:r>
              <a:rPr lang="en-US" sz="2881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milhões</a:t>
            </a:r>
            <a:r>
              <a:rPr lang="en-US" sz="2881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81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2881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2017, 920 </a:t>
            </a:r>
            <a:r>
              <a:rPr lang="en-US" sz="2881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milhões</a:t>
            </a:r>
            <a:r>
              <a:rPr lang="en-US" sz="2881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81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2881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2018 e, no </a:t>
            </a:r>
            <a:r>
              <a:rPr lang="en-US" sz="2881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</a:t>
            </a:r>
            <a:r>
              <a:rPr lang="en-US" sz="2881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81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passado</a:t>
            </a:r>
            <a:r>
              <a:rPr lang="en-US" sz="2881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1,1 </a:t>
            </a:r>
            <a:r>
              <a:rPr lang="en-US" sz="2881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bilhão</a:t>
            </a:r>
            <a:r>
              <a:rPr lang="en-US" sz="2881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725331" cy="10287000"/>
          </a:xfrm>
          <a:prstGeom prst="rect">
            <a:avLst/>
          </a:prstGeom>
          <a:solidFill>
            <a:srgbClr val="F58219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725331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598237" y="7539285"/>
            <a:ext cx="528857" cy="35193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860015" y="8300467"/>
            <a:ext cx="2427985" cy="19865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251316" y="5956695"/>
            <a:ext cx="6007984" cy="331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2433448" y="565150"/>
            <a:ext cx="4031759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dirty="0">
                <a:solidFill>
                  <a:srgbClr val="2D3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DADOS: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33448" y="2057328"/>
            <a:ext cx="15297767" cy="6855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 dos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setores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mais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crescem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Brasil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por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isolamento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social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causado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pelo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novo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Coronavírus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é o 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setor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delivery. Este mercado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já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vinha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amplo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crescimento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abrangia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praticamente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todos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setores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com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destaque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alimentos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bebidas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farmácias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mercados. </a:t>
            </a:r>
          </a:p>
          <a:p>
            <a:pPr>
              <a:lnSpc>
                <a:spcPts val="3000"/>
              </a:lnSpc>
              <a:spcBef>
                <a:spcPct val="0"/>
              </a:spcBef>
            </a:pPr>
            <a:endParaRPr lang="en-US" sz="3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30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 ABF (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Associação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Brasileira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Franchising)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divulgou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dados da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pesquisa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feita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conjunto com a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consultoria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Galunion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houve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 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aumento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42%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serviços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delivery 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próprio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das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empresas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de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parceiros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logísticos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durante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pandemia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Além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disso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dentre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entrevistados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21%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acreditam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vão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gastar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ainda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mais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serviços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delivery. </a:t>
            </a:r>
          </a:p>
          <a:p>
            <a:pPr>
              <a:lnSpc>
                <a:spcPts val="3000"/>
              </a:lnSpc>
              <a:spcBef>
                <a:spcPct val="0"/>
              </a:spcBef>
            </a:pPr>
            <a:endParaRPr lang="en-US" sz="3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3000"/>
              </a:lnSpc>
              <a:spcBef>
                <a:spcPct val="0"/>
              </a:spcBef>
            </a:pP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Outra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pesquisa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apresentada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pelo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Instituto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Locomotiva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divulgada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pela 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Pequenas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Empresas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Grandes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Negócios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 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mostra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o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futuro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delivery é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otimista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pesquisa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apontou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 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mais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16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milhões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pessoas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começaram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usar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serviços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delivery 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durante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pandemia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outras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46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milhões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que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já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faziam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desta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comodidade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aumentaram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frequência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3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</a:t>
            </a: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lnSpc>
                <a:spcPts val="3000"/>
              </a:lnSpc>
              <a:spcBef>
                <a:spcPct val="0"/>
              </a:spcBef>
            </a:pPr>
            <a:endParaRPr lang="en-US" sz="3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300"/>
              </a:lnSpc>
              <a:spcBef>
                <a:spcPct val="0"/>
              </a:spcBef>
            </a:pPr>
            <a:r>
              <a:rPr lang="en-US" sz="2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Fonte: http://institutopetbrasil.com </a:t>
            </a:r>
            <a:r>
              <a:rPr lang="en-US" sz="3000" dirty="0">
                <a:solidFill>
                  <a:srgbClr val="000000"/>
                </a:solidFill>
                <a:latin typeface="Clear Sans Bold Bold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725331" cy="10287000"/>
          </a:xfrm>
          <a:prstGeom prst="rect">
            <a:avLst/>
          </a:prstGeom>
          <a:solidFill>
            <a:srgbClr val="F58219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725331" cy="5143500"/>
          </a:xfrm>
          <a:prstGeom prst="rect">
            <a:avLst/>
          </a:prstGeom>
          <a:solidFill>
            <a:srgbClr val="FDFBFF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41295" y="1383575"/>
            <a:ext cx="15371443" cy="864643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241295" y="358050"/>
            <a:ext cx="12302904" cy="106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99"/>
              </a:lnSpc>
            </a:pPr>
            <a:r>
              <a:rPr lang="en-US" sz="7999" dirty="0">
                <a:solidFill>
                  <a:srgbClr val="2D3851"/>
                </a:solidFill>
                <a:ea typeface="Clear Sans Bold Bold"/>
              </a:rPr>
              <a:t>﻿HLD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598237" y="7539285"/>
            <a:ext cx="528857" cy="3519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725331" cy="10287000"/>
          </a:xfrm>
          <a:prstGeom prst="rect">
            <a:avLst/>
          </a:prstGeom>
          <a:solidFill>
            <a:srgbClr val="FDFBFF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725331" cy="5143500"/>
          </a:xfrm>
          <a:prstGeom prst="rect">
            <a:avLst/>
          </a:prstGeom>
          <a:solidFill>
            <a:srgbClr val="F58219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75905" y="1807874"/>
            <a:ext cx="15401317" cy="783542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75905" y="574675"/>
            <a:ext cx="12302904" cy="106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99"/>
              </a:lnSpc>
            </a:pPr>
            <a:r>
              <a:rPr lang="en-US" sz="7999" dirty="0">
                <a:solidFill>
                  <a:srgbClr val="2D3851"/>
                </a:solidFill>
                <a:ea typeface="Clear Sans Bold Bold"/>
              </a:rPr>
              <a:t>﻿USER STORY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598237" y="7539285"/>
            <a:ext cx="528857" cy="3519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725331" cy="10287000"/>
          </a:xfrm>
          <a:prstGeom prst="rect">
            <a:avLst/>
          </a:prstGeom>
          <a:solidFill>
            <a:srgbClr val="FDFBFF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725331" cy="5143500"/>
          </a:xfrm>
          <a:prstGeom prst="rect">
            <a:avLst/>
          </a:prstGeom>
          <a:solidFill>
            <a:srgbClr val="F58219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598237" y="7539285"/>
            <a:ext cx="528857" cy="35193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t="8897" b="28992"/>
          <a:stretch>
            <a:fillRect/>
          </a:stretch>
        </p:blipFill>
        <p:spPr>
          <a:xfrm>
            <a:off x="1725456" y="0"/>
            <a:ext cx="16562544" cy="514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251348" y="6991674"/>
            <a:ext cx="10013174" cy="1070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28"/>
              </a:lnSpc>
            </a:pPr>
            <a:r>
              <a:rPr lang="en-US" sz="8028" dirty="0">
                <a:solidFill>
                  <a:srgbClr val="2D3851"/>
                </a:solidFill>
                <a:ea typeface="Clear Sans Bold Bold"/>
              </a:rPr>
              <a:t>﻿PRODUCT BACKLOG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725331" cy="10287000"/>
          </a:xfrm>
          <a:prstGeom prst="rect">
            <a:avLst/>
          </a:prstGeom>
          <a:solidFill>
            <a:srgbClr val="FDFBFF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725331" cy="5143500"/>
          </a:xfrm>
          <a:prstGeom prst="rect">
            <a:avLst/>
          </a:prstGeom>
          <a:solidFill>
            <a:srgbClr val="F58219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598237" y="7539285"/>
            <a:ext cx="528857" cy="35193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54829" y="2571750"/>
            <a:ext cx="5778062" cy="577806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305800" y="4686300"/>
            <a:ext cx="10402709" cy="1949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28"/>
              </a:lnSpc>
            </a:pPr>
            <a:r>
              <a:rPr lang="en-US" sz="7628" dirty="0">
                <a:solidFill>
                  <a:srgbClr val="2D3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JORNADA DO USUÁRIO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613</Words>
  <Application>Microsoft Office PowerPoint</Application>
  <PresentationFormat>Personalizar</PresentationFormat>
  <Paragraphs>94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1" baseType="lpstr">
      <vt:lpstr>Calibri</vt:lpstr>
      <vt:lpstr>Arial</vt:lpstr>
      <vt:lpstr>Clear Sans Bold Bold</vt:lpstr>
      <vt:lpstr>Exo 2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IPET-Grupo2</dc:title>
  <cp:lastModifiedBy>NICOLAS RUIZ NOGUEIRA XAVIER</cp:lastModifiedBy>
  <cp:revision>8</cp:revision>
  <dcterms:created xsi:type="dcterms:W3CDTF">2006-08-16T00:00:00Z</dcterms:created>
  <dcterms:modified xsi:type="dcterms:W3CDTF">2021-09-08T20:43:44Z</dcterms:modified>
  <dc:identifier>DAEo5T_RSOE</dc:identifier>
</cp:coreProperties>
</file>